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2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9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6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3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9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7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6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8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7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3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E7AE-4456-444C-8EEA-C4D3C37F2FC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224D-CFF0-41EF-B9EA-E9F1B145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2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50664" y="900590"/>
            <a:ext cx="7924800" cy="54102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679864" y="1056498"/>
            <a:ext cx="2895600" cy="2209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3411846" y="653209"/>
            <a:ext cx="2125044" cy="143198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0" y="2438399"/>
            <a:ext cx="2895600" cy="194773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5555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946" y="-16249"/>
            <a:ext cx="8458200" cy="685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NY Capital Region Asthma Programs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2531961"/>
            <a:ext cx="2395538" cy="179533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096000" y="3733800"/>
            <a:ext cx="2895600" cy="194773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3182" y="3886200"/>
            <a:ext cx="2895600" cy="194773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0109" y="1066800"/>
            <a:ext cx="2895600" cy="2209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2722" y="1102405"/>
            <a:ext cx="130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Albany County 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66527" y="1370744"/>
            <a:ext cx="2611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HNP – Cornell Cooperative Ext.  &amp; Albany County Health Dept.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61616" y="1264979"/>
            <a:ext cx="1635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Schenectady  County 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02172" y="3886199"/>
            <a:ext cx="1496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Rensselaer County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4275541"/>
            <a:ext cx="2611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</a:t>
            </a:r>
            <a:r>
              <a:rPr lang="en-US" sz="1200" b="1" dirty="0" smtClean="0"/>
              <a:t>Fulton &amp; Montgomery Counties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80018" y="4096465"/>
            <a:ext cx="2611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HNP – Cornell Cooperative Ext. &amp; Rensselaer County Dept. of Health 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49827" y="4644874"/>
            <a:ext cx="2611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</a:t>
            </a:r>
            <a:r>
              <a:rPr lang="en-US" sz="1200" dirty="0" smtClean="0"/>
              <a:t>Under Development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27851" y="1847723"/>
            <a:ext cx="3250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 Schenectady  Asthma Support </a:t>
            </a:r>
          </a:p>
          <a:p>
            <a:pPr algn="ctr"/>
            <a:r>
              <a:rPr lang="en-US" sz="1200" dirty="0" smtClean="0"/>
              <a:t>Collaborative  - Ellis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679863" y="2283229"/>
            <a:ext cx="3169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School Based Asthma Mgmt. Program - Ellis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430434" y="2534520"/>
            <a:ext cx="1843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HNP – Schenectady County  Public Health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3551906" y="4822058"/>
            <a:ext cx="1887788" cy="138017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8334" y="4980332"/>
            <a:ext cx="1476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Asthma Task Force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387647" y="702296"/>
            <a:ext cx="2140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DSRIP</a:t>
            </a:r>
          </a:p>
          <a:p>
            <a:pPr algn="ctr"/>
            <a:r>
              <a:rPr lang="en-US" sz="1200" dirty="0" smtClean="0"/>
              <a:t>AMC – Evidence Based Medication  Guidelines</a:t>
            </a:r>
          </a:p>
          <a:p>
            <a:pPr algn="ctr"/>
            <a:r>
              <a:rPr lang="en-US" sz="1200" dirty="0" smtClean="0"/>
              <a:t>AFBHC – Home-based  Self- Mgmt. Program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9826" y="1801875"/>
            <a:ext cx="2611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SPHP – </a:t>
            </a:r>
            <a:r>
              <a:rPr lang="en-US" sz="1200" dirty="0" smtClean="0"/>
              <a:t>Asthma Education  Project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8334" y="4465841"/>
            <a:ext cx="1476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Prevention Agenda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646613" y="5337728"/>
            <a:ext cx="1972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Schenectady Coalition </a:t>
            </a:r>
          </a:p>
          <a:p>
            <a:r>
              <a:rPr lang="en-US" sz="1200" dirty="0" smtClean="0"/>
              <a:t>for a Healthy Community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80108" y="6310790"/>
            <a:ext cx="1953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Rev</a:t>
            </a:r>
            <a:r>
              <a:rPr lang="en-US" sz="1000" smtClean="0"/>
              <a:t>: </a:t>
            </a:r>
            <a:r>
              <a:rPr lang="en-US" sz="1000" smtClean="0"/>
              <a:t>110415 </a:t>
            </a:r>
            <a:r>
              <a:rPr lang="en-US" sz="1000" dirty="0" smtClean="0"/>
              <a:t>ACCR CJC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882" y="2033200"/>
            <a:ext cx="2611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Albany VNA – Home Asthma Program 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167040" y="4546743"/>
            <a:ext cx="2611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SPHP – </a:t>
            </a:r>
            <a:r>
              <a:rPr lang="en-US" sz="1200" dirty="0" smtClean="0"/>
              <a:t>Asthma Education Project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325848" y="4790158"/>
            <a:ext cx="2611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Eddy VNA – Home Asthma Program 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15191" y="2235690"/>
            <a:ext cx="2611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CDPHP -  Embedded  Case  Mgrs.</a:t>
            </a:r>
          </a:p>
          <a:p>
            <a:pPr algn="ctr"/>
            <a:r>
              <a:rPr lang="en-US" sz="1200" dirty="0"/>
              <a:t> </a:t>
            </a:r>
            <a:r>
              <a:rPr lang="en-US" sz="1200" dirty="0" smtClean="0"/>
              <a:t>(AMC ER/shelters/14 practices)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6041448" y="1570724"/>
            <a:ext cx="2378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Asthma Education Program - Ellis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15191" y="2673577"/>
            <a:ext cx="2611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</a:t>
            </a:r>
            <a:r>
              <a:rPr lang="en-US" sz="1200" dirty="0" smtClean="0"/>
              <a:t>Free to Breathe – Albany Housing Authority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454160" y="5026498"/>
            <a:ext cx="2611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SPHP – Faith Community Nursing (Albany, Schenectady &amp; </a:t>
            </a:r>
            <a:r>
              <a:rPr lang="en-US" sz="1200" dirty="0" err="1" smtClean="0"/>
              <a:t>Renss</a:t>
            </a:r>
            <a:r>
              <a:rPr lang="en-US" sz="1200" dirty="0" smtClean="0"/>
              <a:t>.)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841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159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NY Capital Region Asthma Programs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Coalition of the Capital Region</dc:title>
  <dc:creator>Christine Canavan</dc:creator>
  <cp:lastModifiedBy>Christine Canavan</cp:lastModifiedBy>
  <cp:revision>29</cp:revision>
  <cp:lastPrinted>2015-11-04T13:59:25Z</cp:lastPrinted>
  <dcterms:created xsi:type="dcterms:W3CDTF">2015-06-18T16:13:59Z</dcterms:created>
  <dcterms:modified xsi:type="dcterms:W3CDTF">2015-11-04T14:00:04Z</dcterms:modified>
</cp:coreProperties>
</file>